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A2B32-3439-4E06-BE96-3F1E2B02E7BD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58DB22-4456-4ADB-B127-40285961E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fep.org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304800"/>
            <a:ext cx="7772400" cy="1470025"/>
          </a:xfrm>
        </p:spPr>
        <p:txBody>
          <a:bodyPr/>
          <a:lstStyle/>
          <a:p>
            <a:r>
              <a:rPr lang="en-US" dirty="0" smtClean="0"/>
              <a:t>Smart growth at the Navy Yard?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542" y="1981200"/>
            <a:ext cx="536665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441959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Photo: www.nps.gov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Grealish and Kimberly Holmes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4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EPA’s Objective for Clean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 human health</a:t>
            </a:r>
          </a:p>
          <a:p>
            <a:r>
              <a:rPr lang="en-US" dirty="0" smtClean="0"/>
              <a:t>Protect and restore watersheds and aquatic ecosystems</a:t>
            </a:r>
          </a:p>
          <a:p>
            <a:pPr marL="0" indent="0">
              <a:buNone/>
            </a:pPr>
            <a:r>
              <a:rPr lang="en-US" dirty="0" smtClean="0"/>
              <a:t>Key focus areas:</a:t>
            </a:r>
          </a:p>
          <a:p>
            <a:r>
              <a:rPr lang="en-US" dirty="0" smtClean="0"/>
              <a:t>Develop a baseline for progress</a:t>
            </a:r>
          </a:p>
          <a:p>
            <a:r>
              <a:rPr lang="en-US" dirty="0" smtClean="0"/>
              <a:t>Increase protection of healthy waters</a:t>
            </a:r>
          </a:p>
          <a:p>
            <a:r>
              <a:rPr lang="en-US" dirty="0" smtClean="0"/>
              <a:t>Restore degraded waters</a:t>
            </a:r>
          </a:p>
          <a:p>
            <a:r>
              <a:rPr lang="en-US" dirty="0" smtClean="0"/>
              <a:t>Reduce pollution from discrete sources</a:t>
            </a:r>
          </a:p>
          <a:p>
            <a:r>
              <a:rPr lang="en-US" dirty="0" smtClean="0"/>
              <a:t>Enhance watershed resiliency and revitalize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77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apply goals to working piers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Within the pier 5 master plan incorporate the following:</a:t>
            </a:r>
          </a:p>
          <a:p>
            <a:r>
              <a:rPr lang="en-US" dirty="0" smtClean="0"/>
              <a:t>Soft structures integrated with the hard structures</a:t>
            </a:r>
          </a:p>
          <a:p>
            <a:r>
              <a:rPr lang="en-US" dirty="0" smtClean="0"/>
              <a:t>Main focus of the research center could be to develop watershed strategies for smart growth and plans to combat sea level rise problems</a:t>
            </a:r>
          </a:p>
          <a:p>
            <a:r>
              <a:rPr lang="en-US" dirty="0" smtClean="0"/>
              <a:t>Include all of the Navy yard for soft structuring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59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 structures”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natural slope under the piers to “restore” the area into possible salt marshes, eel grass and oyster </a:t>
            </a:r>
            <a:r>
              <a:rPr lang="en-US" dirty="0" smtClean="0"/>
              <a:t>reef, thus improving the water quality!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769620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59715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</a:t>
            </a:r>
            <a:r>
              <a:rPr lang="en-US" dirty="0" smtClean="0">
                <a:hlinkClick r:id="rId3"/>
              </a:rPr>
              <a:t>www.bofep.org</a:t>
            </a:r>
            <a:r>
              <a:rPr lang="en-US" dirty="0" smtClean="0"/>
              <a:t> with paint addition by Michael Grealish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02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 Structures”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pier and part of the proposed “discovery center” could be views of what </a:t>
            </a:r>
            <a:r>
              <a:rPr lang="en-US" dirty="0" smtClean="0"/>
              <a:t>lives and grows  </a:t>
            </a:r>
            <a:r>
              <a:rPr lang="en-US" dirty="0" smtClean="0"/>
              <a:t>beneath the </a:t>
            </a:r>
            <a:r>
              <a:rPr lang="en-US" dirty="0" smtClean="0"/>
              <a:t>pier that could improve water quality.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80" y="3429000"/>
            <a:ext cx="6705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3733800"/>
            <a:ext cx="1219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5726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Photo: Google Earth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4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Structure and Green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the EPA’s plans for a clean </a:t>
            </a:r>
            <a:r>
              <a:rPr lang="en-US" dirty="0" smtClean="0"/>
              <a:t>watershed, </a:t>
            </a:r>
            <a:r>
              <a:rPr lang="en-US" dirty="0" smtClean="0"/>
              <a:t>the Navy Yard would include:</a:t>
            </a:r>
          </a:p>
          <a:p>
            <a:r>
              <a:rPr lang="en-US" dirty="0" smtClean="0"/>
              <a:t>Green infrastructure approaches </a:t>
            </a:r>
          </a:p>
          <a:p>
            <a:r>
              <a:rPr lang="en-US" dirty="0" smtClean="0"/>
              <a:t>Become a model for sustainable buildings as well as a working coastline</a:t>
            </a:r>
          </a:p>
          <a:p>
            <a:r>
              <a:rPr lang="en-US" dirty="0" smtClean="0"/>
              <a:t>Encourage sustainable water management practices in support of the Clean water and drinking water sustainability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Promote “Going Green” for our future throughout the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together with the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Navy yard is located at the mouth of the Mystic River and the Charles River therefore;</a:t>
            </a:r>
          </a:p>
          <a:p>
            <a:r>
              <a:rPr lang="en-US" dirty="0" smtClean="0"/>
              <a:t>Paired with successful buffering and better water quality practices throughout the watersheds of the two rivers the Navy Yard could be the final buffer for water entering the </a:t>
            </a:r>
            <a:r>
              <a:rPr lang="en-US" dirty="0" smtClean="0"/>
              <a:t>harbor!</a:t>
            </a:r>
          </a:p>
          <a:p>
            <a:r>
              <a:rPr lang="en-US" dirty="0" smtClean="0"/>
              <a:t>With community outreach and support, Pier 5 can become a symbol for Green Technology and help raise awareness about Smart Growth and what changes need to be made for Pier 5 and Boston Harbor.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9991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Coming Together for Clean Water, The Challenges and Opportunities for protecting Americas Waters.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</a:t>
            </a:r>
            <a:r>
              <a:rPr lang="en-US" dirty="0" smtClean="0">
                <a:hlinkClick r:id="rId2"/>
              </a:rPr>
              <a:t>EPA.gov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121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364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Smart growth at the Navy Yard?</vt:lpstr>
      <vt:lpstr>EPA’s Objective for Clean water</vt:lpstr>
      <vt:lpstr>How to apply goals to working piers</vt:lpstr>
      <vt:lpstr>“Soft structures”</vt:lpstr>
      <vt:lpstr>“Soft Structures” continued</vt:lpstr>
      <vt:lpstr>Hard Structure and Green technologies</vt:lpstr>
      <vt:lpstr>Working together with the watershed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growth at the Navy Yard?</dc:title>
  <dc:creator>Mike</dc:creator>
  <cp:lastModifiedBy>kimberly.holmes001</cp:lastModifiedBy>
  <cp:revision>9</cp:revision>
  <dcterms:created xsi:type="dcterms:W3CDTF">2011-04-11T18:09:22Z</dcterms:created>
  <dcterms:modified xsi:type="dcterms:W3CDTF">2011-04-11T20:34:01Z</dcterms:modified>
</cp:coreProperties>
</file>